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9" r:id="rId5"/>
    <p:sldId id="267" r:id="rId6"/>
    <p:sldId id="265" r:id="rId7"/>
    <p:sldId id="268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50525-2D6E-4864-B8F2-E5C5EC04C391}" type="datetimeFigureOut">
              <a:rPr lang="de-DE" smtClean="0"/>
              <a:pPr/>
              <a:t>04.01.2018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10C1B-16C1-4C29-9F77-0B8B0FE01637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Bildergebnis für alpen flüsse kar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8458200" cy="5353051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 rot="21443550">
            <a:off x="1161891" y="1402769"/>
            <a:ext cx="5940647" cy="2169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4788024" y="4437112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Po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4572000" y="836712"/>
            <a:ext cx="150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Donauzuflüsse</a:t>
            </a:r>
          </a:p>
          <a:p>
            <a:r>
              <a:rPr lang="de-DE" sz="1600" dirty="0" smtClean="0"/>
              <a:t>  Inn, Isar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084168" y="62068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Donau</a:t>
            </a:r>
            <a:endParaRPr lang="de-DE" sz="1600" dirty="0"/>
          </a:p>
        </p:txBody>
      </p:sp>
      <p:sp>
        <p:nvSpPr>
          <p:cNvPr id="12" name="Textfeld 11"/>
          <p:cNvSpPr txBox="1"/>
          <p:nvPr/>
        </p:nvSpPr>
        <p:spPr>
          <a:xfrm>
            <a:off x="2267744" y="105273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Rhein</a:t>
            </a:r>
            <a:endParaRPr lang="de-DE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611560" y="350100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Rhône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043608" y="60212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Verbreitung des Alpenwassers </a:t>
            </a:r>
            <a:r>
              <a:rPr lang="de-DE" smtClean="0"/>
              <a:t>in Europa</a:t>
            </a:r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7784" y="5445224"/>
            <a:ext cx="3600400" cy="566738"/>
          </a:xfrm>
        </p:spPr>
        <p:txBody>
          <a:bodyPr>
            <a:normAutofit/>
          </a:bodyPr>
          <a:lstStyle/>
          <a:p>
            <a:r>
              <a:rPr lang="de-DE" dirty="0" smtClean="0"/>
              <a:t>Schlatenkees am </a:t>
            </a:r>
            <a:r>
              <a:rPr lang="de-DE" dirty="0" err="1" smtClean="0"/>
              <a:t>Großvenediger</a:t>
            </a:r>
            <a:endParaRPr lang="de-DE" dirty="0"/>
          </a:p>
        </p:txBody>
      </p:sp>
      <p:pic>
        <p:nvPicPr>
          <p:cNvPr id="18436" name="Picture 4" descr="Bildergebnis für schlatenkees am großvenedi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2696"/>
            <a:ext cx="8572500" cy="4476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ristian\Desktop\Christian\Bilder\Alpenüberquerung ausgewählte Bilder online\P1050452 - Kopie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3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5877272"/>
            <a:ext cx="5486400" cy="566738"/>
          </a:xfrm>
        </p:spPr>
        <p:txBody>
          <a:bodyPr/>
          <a:lstStyle/>
          <a:p>
            <a:r>
              <a:rPr lang="de-DE" dirty="0" smtClean="0"/>
              <a:t>Apfelplantagen in Südtirol</a:t>
            </a:r>
            <a:endParaRPr lang="de-DE" dirty="0"/>
          </a:p>
        </p:txBody>
      </p:sp>
      <p:pic>
        <p:nvPicPr>
          <p:cNvPr id="5" name="Picture 2" descr="Bildergebnis für südtirol apfelplantag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/>
          <a:srcRect l="5556" r="5556"/>
          <a:stretch>
            <a:fillRect/>
          </a:stretch>
        </p:blipFill>
        <p:spPr bwMode="auto">
          <a:xfrm>
            <a:off x="467544" y="404664"/>
            <a:ext cx="7200800" cy="54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Künstliche </a:t>
            </a:r>
            <a:r>
              <a:rPr lang="de-DE" dirty="0" err="1" smtClean="0"/>
              <a:t>Beschneiung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sz="1600" dirty="0" smtClean="0"/>
          </a:p>
          <a:p>
            <a:r>
              <a:rPr lang="de-DE" sz="1600" dirty="0" smtClean="0"/>
              <a:t>24.000 Hektar Pisten </a:t>
            </a:r>
          </a:p>
          <a:p>
            <a:endParaRPr lang="de-DE" sz="1600" dirty="0" smtClean="0"/>
          </a:p>
          <a:p>
            <a:r>
              <a:rPr lang="de-DE" sz="1600" dirty="0" smtClean="0"/>
              <a:t>95 Millionen m³ Wasser</a:t>
            </a:r>
          </a:p>
          <a:p>
            <a:endParaRPr lang="de-DE" sz="1600" dirty="0" smtClean="0"/>
          </a:p>
          <a:p>
            <a:r>
              <a:rPr lang="de-DE" sz="1600" dirty="0" smtClean="0"/>
              <a:t>Flüsse führen im Winter bis zu 70% weniger Wasser </a:t>
            </a:r>
          </a:p>
          <a:p>
            <a:endParaRPr lang="de-DE" sz="1600" dirty="0" smtClean="0"/>
          </a:p>
          <a:p>
            <a:r>
              <a:rPr lang="de-DE" sz="1600" dirty="0" smtClean="0">
                <a:sym typeface="Wingdings" pitchFamily="2" charset="2"/>
              </a:rPr>
              <a:t> 3 Mrd. €</a:t>
            </a:r>
            <a:endParaRPr lang="de-DE" sz="1600" dirty="0" smtClean="0"/>
          </a:p>
          <a:p>
            <a:endParaRPr lang="de-DE" dirty="0"/>
          </a:p>
        </p:txBody>
      </p:sp>
      <p:pic>
        <p:nvPicPr>
          <p:cNvPr id="5" name="Picture 2" descr="Bildergebnis für schneekano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5050" y="1666080"/>
            <a:ext cx="5578492" cy="3347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ildergebnis für raf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14317" cy="2922081"/>
          </a:xfrm>
          <a:prstGeom prst="rect">
            <a:avLst/>
          </a:prstGeom>
          <a:noFill/>
        </p:spPr>
      </p:pic>
      <p:pic>
        <p:nvPicPr>
          <p:cNvPr id="23556" name="Picture 4" descr="Bildergebnis für ausflugsschifffahrt chiems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8473"/>
            <a:ext cx="9144000" cy="3909527"/>
          </a:xfrm>
          <a:prstGeom prst="rect">
            <a:avLst/>
          </a:prstGeom>
          <a:noFill/>
        </p:spPr>
      </p:pic>
      <p:pic>
        <p:nvPicPr>
          <p:cNvPr id="4" name="Picture 4" descr="Bildergebnis für starnberger see rowi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79504" y="0"/>
            <a:ext cx="4464496" cy="294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Wasserkraft	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sz="1600" dirty="0" smtClean="0"/>
              <a:t>Kanalisation, Aufstauung </a:t>
            </a:r>
          </a:p>
          <a:p>
            <a:endParaRPr lang="de-DE" sz="1600" dirty="0" smtClean="0"/>
          </a:p>
          <a:p>
            <a:r>
              <a:rPr lang="de-DE" sz="1600" dirty="0" smtClean="0"/>
              <a:t>Pumpspeicherkraftwerke</a:t>
            </a:r>
          </a:p>
          <a:p>
            <a:endParaRPr lang="de-DE" sz="1600" dirty="0" smtClean="0"/>
          </a:p>
          <a:p>
            <a:r>
              <a:rPr lang="de-DE" sz="1600" dirty="0" smtClean="0"/>
              <a:t>Laufkraftwerke</a:t>
            </a:r>
          </a:p>
          <a:p>
            <a:endParaRPr lang="de-DE" sz="1600" dirty="0" smtClean="0"/>
          </a:p>
          <a:p>
            <a:r>
              <a:rPr lang="de-DE" sz="1600" dirty="0" smtClean="0"/>
              <a:t>Alpenstaaten setzen voll auf Wasserkraft</a:t>
            </a:r>
          </a:p>
          <a:p>
            <a:endParaRPr lang="de-DE" sz="1600" dirty="0" smtClean="0"/>
          </a:p>
          <a:p>
            <a:r>
              <a:rPr lang="de-DE" sz="1600" dirty="0" smtClean="0">
                <a:sym typeface="Wingdings" pitchFamily="2" charset="2"/>
              </a:rPr>
              <a:t> Zwar </a:t>
            </a:r>
            <a:r>
              <a:rPr lang="de-DE" sz="1600" dirty="0" err="1" smtClean="0">
                <a:sym typeface="Wingdings" pitchFamily="2" charset="2"/>
              </a:rPr>
              <a:t>emmissionsfrei</a:t>
            </a:r>
            <a:r>
              <a:rPr lang="de-DE" sz="1600" dirty="0" smtClean="0">
                <a:sym typeface="Wingdings" pitchFamily="2" charset="2"/>
              </a:rPr>
              <a:t> aber drastischer Eingriff in Ökosystem</a:t>
            </a:r>
            <a:endParaRPr lang="de-DE" sz="1600" dirty="0"/>
          </a:p>
        </p:txBody>
      </p:sp>
      <p:pic>
        <p:nvPicPr>
          <p:cNvPr id="5" name="Picture 4" descr="Bildergebnis für alpen wasserkraftwerk stause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5050" y="1700808"/>
            <a:ext cx="5568950" cy="4179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Bildschirmpräsentation (4:3)</PresentationFormat>
  <Paragraphs>29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Larissa-Design</vt:lpstr>
      <vt:lpstr>Folie 1</vt:lpstr>
      <vt:lpstr>Schlatenkees am Großvenediger</vt:lpstr>
      <vt:lpstr>Folie 3</vt:lpstr>
      <vt:lpstr>Apfelplantagen in Südtirol</vt:lpstr>
      <vt:lpstr>Künstliche Beschneiung</vt:lpstr>
      <vt:lpstr>Folie 6</vt:lpstr>
      <vt:lpstr>Wasserkraft 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Trink- und Nutzwasser</dc:title>
  <dc:creator>Christian</dc:creator>
  <cp:lastModifiedBy>Marco</cp:lastModifiedBy>
  <cp:revision>68</cp:revision>
  <dcterms:created xsi:type="dcterms:W3CDTF">2017-12-30T14:25:50Z</dcterms:created>
  <dcterms:modified xsi:type="dcterms:W3CDTF">2018-01-04T15:57:24Z</dcterms:modified>
</cp:coreProperties>
</file>